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948" y="96"/>
      </p:cViewPr>
      <p:guideLst>
        <p:guide orient="horz" pos="215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565E6-C521-41E1-AA9B-DDEEBB9FE1AF}" type="datetimeFigureOut">
              <a:rPr lang="tr-TR" smtClean="0"/>
              <a:t>11.05.2026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8C066-CBEE-4930-97A1-D03F5C7E7B4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848"/>
            <a:ext cx="12192000" cy="6858000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-1863635" y="397227"/>
            <a:ext cx="122897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0" indent="457200" algn="just">
              <a:spcAft>
                <a:spcPts val="0"/>
              </a:spcAft>
            </a:pPr>
            <a:r>
              <a:rPr lang="tr-TR" sz="1600" b="1" dirty="0">
                <a:latin typeface="Cambria" panose="02040503050406030204" pitchFamily="18" charset="0"/>
                <a:ea typeface="Garamond" panose="02020404030301010803" pitchFamily="18" charset="0"/>
                <a:cs typeface="Garamond" panose="02020404030301010803" pitchFamily="18" charset="0"/>
              </a:rPr>
              <a:t>MEV KOLEJİ ÖZEL İZMİR BORNOVA OKULLARI 06 NİSAN- 10 NİSAN YEMEK MENÜSÜ </a:t>
            </a:r>
            <a:endParaRPr lang="tr-TR" sz="2400" dirty="0">
              <a:latin typeface="Garamond" panose="02020404030301010803" pitchFamily="18" charset="0"/>
              <a:ea typeface="Garamond" panose="02020404030301010803" pitchFamily="18" charset="0"/>
              <a:cs typeface="Garamond" panose="02020404030301010803" pitchFamily="18" charset="0"/>
            </a:endParaRPr>
          </a:p>
        </p:txBody>
      </p:sp>
      <p:pic>
        <p:nvPicPr>
          <p:cNvPr id="14" name="Resim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03" y="144191"/>
            <a:ext cx="886097" cy="886097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B46E65F0-CFBD-494F-B228-7891BE6360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2906" y="1036320"/>
            <a:ext cx="9886188" cy="47853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Garamond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MEV Koleji Bornova İletişim</dc:creator>
  <cp:lastModifiedBy>MEV Koleji Bornova İletişim</cp:lastModifiedBy>
  <cp:revision>9</cp:revision>
  <cp:lastPrinted>2026-02-27T14:10:00Z</cp:lastPrinted>
  <dcterms:created xsi:type="dcterms:W3CDTF">2026-02-09T13:04:00Z</dcterms:created>
  <dcterms:modified xsi:type="dcterms:W3CDTF">2026-05-11T13:49:22Z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47E277555E3A46219208C5920EB6CB2E_12</vt:lpwstr>
  </property>
  <property fmtid="{D5CDD505-2E9C-101B-9397-08002B2CF9AE}" pid="3" name="KSOProductBuildVer">
    <vt:lpwstr>1055-12.2.0.23196</vt:lpwstr>
  </property>
</Properties>
</file>